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1" r:id="rId4"/>
    <p:sldId id="264" r:id="rId5"/>
    <p:sldId id="256" r:id="rId6"/>
    <p:sldId id="257" r:id="rId7"/>
    <p:sldId id="277" r:id="rId8"/>
    <p:sldId id="276" r:id="rId9"/>
    <p:sldId id="258" r:id="rId10"/>
    <p:sldId id="259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2F"/>
    <a:srgbClr val="D6D5D4"/>
    <a:srgbClr val="F0F0F0"/>
    <a:srgbClr val="DEE8E1"/>
    <a:srgbClr val="848C8B"/>
    <a:srgbClr val="ACBE30"/>
    <a:srgbClr val="46502D"/>
    <a:srgbClr val="768435"/>
    <a:srgbClr val="B6CD35"/>
    <a:srgbClr val="1C2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38" autoAdjust="0"/>
  </p:normalViewPr>
  <p:slideViewPr>
    <p:cSldViewPr snapToGrid="0">
      <p:cViewPr varScale="1">
        <p:scale>
          <a:sx n="65" d="100"/>
          <a:sy n="65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AC9F-C9DF-4E3E-9F02-013ECDFE1C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034D0-E445-4CEC-A2D6-B5E70CBFE6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microsoft.com/office/2007/relationships/hdphoto" Target="../media/image6.wdp"/><Relationship Id="rId44" Type="http://schemas.openxmlformats.org/officeDocument/2006/relationships/slideLayout" Target="../slideLayouts/slideLayout7.xml"/><Relationship Id="rId43" Type="http://schemas.openxmlformats.org/officeDocument/2006/relationships/image" Target="../media/image3.png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image" Target="../media/image5.png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2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microsoft.com/office/2007/relationships/hdphoto" Target="../media/image6.wdp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废气排放素材-废气排放图片-废气排放素材图片下载-觅知网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5000">
                <a:srgbClr val="768435">
                  <a:alpha val="80000"/>
                </a:srgbClr>
              </a:gs>
              <a:gs pos="0">
                <a:srgbClr val="B6CD35"/>
              </a:gs>
              <a:gs pos="100000">
                <a:srgbClr val="4650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56" y="2476501"/>
            <a:ext cx="1866898" cy="18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4232787" y="3548543"/>
            <a:ext cx="60910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85019" y="0"/>
            <a:ext cx="11021961" cy="6858000"/>
            <a:chOff x="353961" y="0"/>
            <a:chExt cx="11021961" cy="6858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396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45615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55835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66054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6274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86494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96713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06933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17152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27372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375922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-1" y="552450"/>
            <a:ext cx="12192001" cy="5715000"/>
            <a:chOff x="-1" y="552450"/>
            <a:chExt cx="12192001" cy="5715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55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150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" y="245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1" y="3409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36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1" y="626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531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233053" y="2625213"/>
            <a:ext cx="64597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学生信息管理系统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29548" y="3548543"/>
            <a:ext cx="629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Bender" panose="02000503020000020004" pitchFamily="50" charset="0"/>
                <a:ea typeface="微软雅黑" panose="020B0503020204020204" pitchFamily="34" charset="-122"/>
              </a:rPr>
              <a:t>PPT FOR BLACK-STEEL STYLE</a:t>
            </a:r>
            <a:endParaRPr lang="zh-CN" altLang="en-US" sz="2800" dirty="0">
              <a:solidFill>
                <a:schemeClr val="bg1"/>
              </a:solidFill>
              <a:latin typeface="Bender" panose="02000503020000020004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29870" y="439420"/>
            <a:ext cx="7080250" cy="1219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总结：</a:t>
            </a:r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实现系统登录注册功能。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zh-CN" altLang="en-US">
                <a:solidFill>
                  <a:schemeClr val="tx1"/>
                </a:solidFill>
              </a:rPr>
              <a:t>实现管理员对学生管理、成绩管理的增删改查。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3.</a:t>
            </a:r>
            <a:r>
              <a:rPr lang="zh-CN" altLang="en-US">
                <a:solidFill>
                  <a:schemeClr val="tx1"/>
                </a:solidFill>
              </a:rPr>
              <a:t>实现教师对学生管理、成绩管理权限内的增删改查。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4.</a:t>
            </a:r>
            <a:r>
              <a:rPr lang="zh-CN" altLang="en-US">
                <a:solidFill>
                  <a:schemeClr val="tx1"/>
                </a:solidFill>
              </a:rPr>
              <a:t>实现学生对个人信息的修改。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废气排放素材-废气排放图片-废气排放素材图片下载-觅知网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5000">
                <a:srgbClr val="768435">
                  <a:alpha val="80000"/>
                </a:srgbClr>
              </a:gs>
              <a:gs pos="0">
                <a:srgbClr val="B6CD35"/>
              </a:gs>
              <a:gs pos="100000">
                <a:srgbClr val="4650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585019" y="0"/>
            <a:ext cx="11021961" cy="6858000"/>
            <a:chOff x="353961" y="0"/>
            <a:chExt cx="11021961" cy="6858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396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45615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55835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66054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6274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864941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967137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069333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171529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273725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375922" y="0"/>
              <a:ext cx="0" cy="685800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-1" y="552450"/>
            <a:ext cx="12192001" cy="5715000"/>
            <a:chOff x="-1" y="552450"/>
            <a:chExt cx="12192001" cy="5715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55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150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" y="245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1" y="3409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362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1" y="62674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5314950"/>
              <a:ext cx="12192000" cy="0"/>
            </a:xfrm>
            <a:prstGeom prst="line">
              <a:avLst/>
            </a:prstGeom>
            <a:ln w="19050">
              <a:solidFill>
                <a:srgbClr val="F0F02F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672088" y="2456320"/>
            <a:ext cx="6847821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0" dirty="0">
                <a:ln w="19050">
                  <a:solidFill>
                    <a:srgbClr val="F0F02F"/>
                  </a:solidFill>
                </a:ln>
                <a:noFill/>
                <a:latin typeface="Bahnschrift SemiBold SemiConden" panose="020B0502040204020203" pitchFamily="34" charset="0"/>
              </a:rPr>
              <a:t>Javaweb</a:t>
            </a:r>
            <a:endParaRPr lang="en-US" altLang="zh-CN" sz="11000" dirty="0">
              <a:ln w="19050">
                <a:solidFill>
                  <a:srgbClr val="F0F02F"/>
                </a:solidFill>
              </a:ln>
              <a:noFill/>
              <a:latin typeface="Bahnschrift SemiBold SemiConden" panose="020B0502040204020203" pitchFamily="34" charset="0"/>
            </a:endParaRPr>
          </a:p>
          <a:p>
            <a:pPr algn="dist"/>
            <a:r>
              <a:rPr lang="en-US" altLang="zh-CN" sz="11000" dirty="0">
                <a:ln w="19050">
                  <a:solidFill>
                    <a:srgbClr val="F0F02F"/>
                  </a:solidFill>
                </a:ln>
                <a:noFill/>
                <a:latin typeface="Bahnschrift SemiBold SemiConden" panose="020B0502040204020203" pitchFamily="34" charset="0"/>
              </a:rPr>
              <a:t>HTML</a:t>
            </a:r>
            <a:endParaRPr lang="en-US" altLang="zh-CN" sz="11000" dirty="0">
              <a:ln w="19050">
                <a:solidFill>
                  <a:srgbClr val="F0F02F"/>
                </a:solidFill>
              </a:ln>
              <a:noFill/>
              <a:latin typeface="Bahnschrift SemiBold SemiConden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98333" y="3200997"/>
            <a:ext cx="376642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7372" y="2635266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57539" y="2635266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54561" y="406401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7539" y="4122744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306867" y="719380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/>
          <p:nvPr>
            <p:custDataLst>
              <p:tags r:id="rId3"/>
            </p:custDataLst>
          </p:nvPr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044" y="585699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>
            <p:custDataLst>
              <p:tags r:id="rId6"/>
            </p:custDataLst>
          </p:nvPr>
        </p:nvGrpSpPr>
        <p:grpSpPr>
          <a:xfrm>
            <a:off x="1892590" y="585699"/>
            <a:ext cx="1066800" cy="1400383"/>
            <a:chOff x="2081276" y="672785"/>
            <a:chExt cx="1066800" cy="1400383"/>
          </a:xfrm>
        </p:grpSpPr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2081276" y="672785"/>
              <a:ext cx="1066800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0" dirty="0">
                  <a:solidFill>
                    <a:srgbClr val="F0F02F"/>
                  </a:solidFill>
                  <a:effectLst>
                    <a:outerShdw blurRad="50800" dist="152400" dir="5400000" algn="t" rotWithShape="0">
                      <a:srgbClr val="D6D5D4">
                        <a:alpha val="40000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01</a:t>
              </a:r>
              <a:endParaRPr lang="zh-CN" altLang="en-US" sz="85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sp useBgFill="1">
          <p:nvSpPr>
            <p:cNvPr id="12" name="椭圆 11"/>
            <p:cNvSpPr/>
            <p:nvPr>
              <p:custDataLst>
                <p:tags r:id="rId8"/>
              </p:custDataLst>
            </p:nvPr>
          </p:nvSpPr>
          <p:spPr>
            <a:xfrm>
              <a:off x="2081276" y="1317504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>
              <p:custDataLst>
                <p:tags r:id="rId9"/>
              </p:custDataLst>
            </p:nvPr>
          </p:nvSpPr>
          <p:spPr>
            <a:xfrm>
              <a:off x="2745026" y="1323039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2259133" y="1372976"/>
              <a:ext cx="503522" cy="64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306867" y="2751380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02F"/>
              </a:solidFill>
            </a:endParaRPr>
          </a:p>
        </p:txBody>
      </p:sp>
      <p:pic>
        <p:nvPicPr>
          <p:cNvPr id="19" name="Picture 2"/>
          <p:cNvPicPr/>
          <p:nvPr>
            <p:custDataLst>
              <p:tags r:id="rId12"/>
            </p:custDataLst>
          </p:nvPr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043" y="2590556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1891066" y="2641722"/>
            <a:ext cx="1066800" cy="1400383"/>
            <a:chOff x="2081276" y="672785"/>
            <a:chExt cx="1066800" cy="1400383"/>
          </a:xfrm>
        </p:grpSpPr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2081276" y="672785"/>
              <a:ext cx="1066800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0" dirty="0">
                  <a:solidFill>
                    <a:srgbClr val="F0F02F"/>
                  </a:solidFill>
                  <a:effectLst>
                    <a:outerShdw blurRad="50800" dist="152400" dir="5400000" algn="t" rotWithShape="0">
                      <a:srgbClr val="D6D5D4">
                        <a:alpha val="40000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02</a:t>
              </a:r>
              <a:endParaRPr lang="zh-CN" altLang="en-US" sz="85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sp useBgFill="1"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2081276" y="1317504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>
              <a:off x="2826562" y="1317504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5" name="矩形 24"/>
            <p:cNvSpPr/>
            <p:nvPr>
              <p:custDataLst>
                <p:tags r:id="rId17"/>
              </p:custDataLst>
            </p:nvPr>
          </p:nvSpPr>
          <p:spPr>
            <a:xfrm>
              <a:off x="2259132" y="1372976"/>
              <a:ext cx="682904" cy="811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1304269" y="4953637"/>
            <a:ext cx="117459" cy="117459"/>
          </a:xfrm>
          <a:prstGeom prst="rect">
            <a:avLst/>
          </a:prstGeom>
          <a:solidFill>
            <a:srgbClr val="F0F02F"/>
          </a:solidFill>
          <a:ln>
            <a:noFill/>
          </a:ln>
          <a:effectLst>
            <a:outerShdw blurRad="50800" dist="190500" dir="2700000" algn="tl" rotWithShape="0">
              <a:srgbClr val="D6D5D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>
            <p:custDataLst>
              <p:tags r:id="rId19"/>
            </p:custDataLst>
          </p:nvPr>
        </p:nvGrpSpPr>
        <p:grpSpPr>
          <a:xfrm>
            <a:off x="1891066" y="4783019"/>
            <a:ext cx="1066800" cy="1400383"/>
            <a:chOff x="2081276" y="672785"/>
            <a:chExt cx="1066800" cy="1400383"/>
          </a:xfrm>
        </p:grpSpPr>
        <p:sp>
          <p:nvSpPr>
            <p:cNvPr id="31" name="文本框 30"/>
            <p:cNvSpPr txBox="1"/>
            <p:nvPr>
              <p:custDataLst>
                <p:tags r:id="rId20"/>
              </p:custDataLst>
            </p:nvPr>
          </p:nvSpPr>
          <p:spPr>
            <a:xfrm>
              <a:off x="2081276" y="672785"/>
              <a:ext cx="1066800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0" dirty="0">
                  <a:solidFill>
                    <a:srgbClr val="F0F02F"/>
                  </a:solidFill>
                  <a:effectLst>
                    <a:outerShdw blurRad="50800" dist="152400" dir="5400000" algn="t" rotWithShape="0">
                      <a:srgbClr val="D6D5D4">
                        <a:alpha val="40000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03</a:t>
              </a:r>
              <a:endParaRPr lang="zh-CN" altLang="en-US" sz="8500" dirty="0">
                <a:solidFill>
                  <a:srgbClr val="F0F02F"/>
                </a:solidFill>
                <a:effectLst>
                  <a:outerShdw blurRad="50800" dist="152400" dir="5400000" algn="t" rotWithShape="0">
                    <a:srgbClr val="D6D5D4">
                      <a:alpha val="40000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sp useBgFill="1">
          <p:nvSpPr>
            <p:cNvPr id="32" name="椭圆 31"/>
            <p:cNvSpPr/>
            <p:nvPr>
              <p:custDataLst>
                <p:tags r:id="rId21"/>
              </p:custDataLst>
            </p:nvPr>
          </p:nvSpPr>
          <p:spPr>
            <a:xfrm>
              <a:off x="2081276" y="1317504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3" name="椭圆 32"/>
            <p:cNvSpPr/>
            <p:nvPr>
              <p:custDataLst>
                <p:tags r:id="rId22"/>
              </p:custDataLst>
            </p:nvPr>
          </p:nvSpPr>
          <p:spPr>
            <a:xfrm>
              <a:off x="2826562" y="1317504"/>
              <a:ext cx="195486" cy="195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4" name="矩形 33"/>
            <p:cNvSpPr/>
            <p:nvPr>
              <p:custDataLst>
                <p:tags r:id="rId23"/>
              </p:custDataLst>
            </p:nvPr>
          </p:nvSpPr>
          <p:spPr>
            <a:xfrm>
              <a:off x="2259132" y="1372976"/>
              <a:ext cx="682904" cy="811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Picture 2"/>
          <p:cNvPicPr/>
          <p:nvPr>
            <p:custDataLst>
              <p:tags r:id="rId24"/>
            </p:custDataLst>
          </p:nvPr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1027043" y="4777632"/>
            <a:ext cx="6293129" cy="6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>
            <p:custDataLst>
              <p:tags r:id="rId25"/>
            </p:custDataLst>
          </p:nvPr>
        </p:nvGrpSpPr>
        <p:grpSpPr>
          <a:xfrm>
            <a:off x="4020457" y="1148322"/>
            <a:ext cx="3735373" cy="714881"/>
            <a:chOff x="4209143" y="1235408"/>
            <a:chExt cx="3735373" cy="714881"/>
          </a:xfrm>
        </p:grpSpPr>
        <p:sp>
          <p:nvSpPr>
            <p:cNvPr id="36" name="箭头: V 形 35"/>
            <p:cNvSpPr/>
            <p:nvPr>
              <p:custDataLst>
                <p:tags r:id="rId26"/>
              </p:custDataLst>
            </p:nvPr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>
              <p:custDataLst>
                <p:tags r:id="rId27"/>
              </p:custDataLst>
            </p:nvPr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28"/>
              </p:custDataLst>
            </p:nvPr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29"/>
              </p:custDataLst>
            </p:nvPr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>
              <p:custDataLst>
                <p:tags r:id="rId30"/>
              </p:custDataLst>
            </p:nvPr>
          </p:nvSpPr>
          <p:spPr>
            <a:xfrm>
              <a:off x="5535144" y="1235408"/>
              <a:ext cx="240937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用户注册</a:t>
              </a:r>
              <a:endParaRPr lang="zh-CN" altLang="en-US" sz="40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31"/>
            </p:custDataLst>
          </p:nvPr>
        </p:nvGrpSpPr>
        <p:grpSpPr>
          <a:xfrm>
            <a:off x="4020457" y="3169319"/>
            <a:ext cx="3735373" cy="714881"/>
            <a:chOff x="4209143" y="1235408"/>
            <a:chExt cx="3735373" cy="714881"/>
          </a:xfrm>
        </p:grpSpPr>
        <p:sp>
          <p:nvSpPr>
            <p:cNvPr id="43" name="箭头: V 形 42"/>
            <p:cNvSpPr/>
            <p:nvPr>
              <p:custDataLst>
                <p:tags r:id="rId32"/>
              </p:custDataLst>
            </p:nvPr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33"/>
              </p:custDataLst>
            </p:nvPr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34"/>
              </p:custDataLst>
            </p:nvPr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35"/>
              </p:custDataLst>
            </p:nvPr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>
              <p:custDataLst>
                <p:tags r:id="rId36"/>
              </p:custDataLst>
            </p:nvPr>
          </p:nvSpPr>
          <p:spPr>
            <a:xfrm>
              <a:off x="5535144" y="1235408"/>
              <a:ext cx="240937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用户登录</a:t>
              </a:r>
              <a:endParaRPr lang="zh-CN" altLang="en-US" sz="40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7"/>
            </p:custDataLst>
          </p:nvPr>
        </p:nvGrpSpPr>
        <p:grpSpPr>
          <a:xfrm>
            <a:off x="4020457" y="5383248"/>
            <a:ext cx="3735373" cy="714881"/>
            <a:chOff x="4209143" y="1235408"/>
            <a:chExt cx="3735373" cy="714881"/>
          </a:xfrm>
        </p:grpSpPr>
        <p:sp>
          <p:nvSpPr>
            <p:cNvPr id="49" name="箭头: V 形 48"/>
            <p:cNvSpPr/>
            <p:nvPr>
              <p:custDataLst>
                <p:tags r:id="rId38"/>
              </p:custDataLst>
            </p:nvPr>
          </p:nvSpPr>
          <p:spPr>
            <a:xfrm>
              <a:off x="4209143" y="1343028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49"/>
            <p:cNvSpPr/>
            <p:nvPr>
              <p:custDataLst>
                <p:tags r:id="rId39"/>
              </p:custDataLst>
            </p:nvPr>
          </p:nvSpPr>
          <p:spPr>
            <a:xfrm>
              <a:off x="4721455" y="1345815"/>
              <a:ext cx="493486" cy="604474"/>
            </a:xfrm>
            <a:prstGeom prst="chevron">
              <a:avLst/>
            </a:prstGeom>
            <a:solidFill>
              <a:srgbClr val="D6D5D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40"/>
              </p:custDataLst>
            </p:nvPr>
          </p:nvSpPr>
          <p:spPr>
            <a:xfrm>
              <a:off x="4702628" y="1768588"/>
              <a:ext cx="261257" cy="96565"/>
            </a:xfrm>
            <a:prstGeom prst="rect">
              <a:avLst/>
            </a:prstGeom>
            <a:solidFill>
              <a:srgbClr val="F0F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41"/>
              </p:custDataLst>
            </p:nvPr>
          </p:nvSpPr>
          <p:spPr>
            <a:xfrm>
              <a:off x="5327580" y="1437533"/>
              <a:ext cx="2379506" cy="331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42"/>
              </p:custDataLst>
            </p:nvPr>
          </p:nvSpPr>
          <p:spPr>
            <a:xfrm>
              <a:off x="5535144" y="1235408"/>
              <a:ext cx="240937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0F0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  <a:endParaRPr lang="zh-CN" altLang="en-US" sz="4000" b="1" dirty="0">
                <a:solidFill>
                  <a:srgbClr val="F0F0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969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>
            <a:grpSpLocks noGrp="1" noRot="1" noMove="1" noResize="1" noUngrp="1"/>
          </p:cNvGrpSpPr>
          <p:nvPr/>
        </p:nvGrpSpPr>
        <p:grpSpPr>
          <a:xfrm>
            <a:off x="-10970" y="3754576"/>
            <a:ext cx="12202970" cy="3163114"/>
            <a:chOff x="-10970" y="3754576"/>
            <a:chExt cx="12202970" cy="3163114"/>
          </a:xfrm>
        </p:grpSpPr>
        <p:cxnSp>
          <p:nvCxnSpPr>
            <p:cNvPr id="8" name="直接连接符 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6082145"/>
              <a:ext cx="12192000" cy="0"/>
            </a:xfrm>
            <a:prstGeom prst="line">
              <a:avLst/>
            </a:prstGeom>
            <a:ln w="19050">
              <a:solidFill>
                <a:srgbClr val="7477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541817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5264726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724399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391890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3754581"/>
              <a:ext cx="12192000" cy="0"/>
            </a:xfrm>
            <a:prstGeom prst="line">
              <a:avLst/>
            </a:prstGeom>
            <a:ln w="19050">
              <a:solidFill>
                <a:srgbClr val="74777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81"/>
              <a:ext cx="3893127" cy="3103419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" y="3754580"/>
              <a:ext cx="3214256" cy="232756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9"/>
              <a:ext cx="2743200" cy="178723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0" y="3754578"/>
              <a:ext cx="2516909" cy="1510147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2" y="3754577"/>
              <a:ext cx="1935596" cy="969821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-10970" y="3754576"/>
              <a:ext cx="1497446" cy="637313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>
              <a:grpSpLocks noGrp="1" noRot="1" noMove="1" noResize="1" noUngrp="1"/>
            </p:cNvGrpSpPr>
            <p:nvPr/>
          </p:nvGrpSpPr>
          <p:grpSpPr>
            <a:xfrm flipH="1">
              <a:off x="8298874" y="3754578"/>
              <a:ext cx="3893126" cy="3103424"/>
              <a:chOff x="-10970" y="3754576"/>
              <a:chExt cx="3904097" cy="3103424"/>
            </a:xfrm>
          </p:grpSpPr>
          <p:cxnSp>
            <p:nvCxnSpPr>
              <p:cNvPr id="33" name="直接连接符 32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81"/>
                <a:ext cx="3893127" cy="3103419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" y="3754580"/>
                <a:ext cx="3214256" cy="232756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9"/>
                <a:ext cx="2743200" cy="178723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0" y="3754578"/>
                <a:ext cx="2516909" cy="1510147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2" y="3754577"/>
                <a:ext cx="1935596" cy="969821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-10970" y="3754576"/>
                <a:ext cx="1497446" cy="637313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>
              <a:cxnSpLocks noGrp="1" noRot="1" noMove="1" noResize="1" noEditPoints="1" noAdjustHandles="1" noChangeArrowheads="1" noChangeShapeType="1"/>
              <a:stCxn id="6" idx="2"/>
            </p:cNvCxnSpPr>
            <p:nvPr/>
          </p:nvCxnSpPr>
          <p:spPr>
            <a:xfrm flipV="1">
              <a:off x="6096000" y="3814266"/>
              <a:ext cx="0" cy="3103424"/>
            </a:xfrm>
            <a:prstGeom prst="line">
              <a:avLst/>
            </a:prstGeom>
            <a:ln>
              <a:gradFill>
                <a:gsLst>
                  <a:gs pos="0">
                    <a:srgbClr val="747779"/>
                  </a:gs>
                  <a:gs pos="100000">
                    <a:srgbClr val="282C2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>
              <a:grpSpLocks noGrp="1" noRot="1" noMove="1" noResize="1" noUngrp="1"/>
            </p:cNvGrpSpPr>
            <p:nvPr/>
          </p:nvGrpSpPr>
          <p:grpSpPr>
            <a:xfrm>
              <a:off x="1371600" y="3754576"/>
              <a:ext cx="4266260" cy="3103424"/>
              <a:chOff x="1371600" y="3754576"/>
              <a:chExt cx="4266260" cy="3103424"/>
            </a:xfrm>
          </p:grpSpPr>
          <p:cxnSp>
            <p:nvCxnSpPr>
              <p:cNvPr id="44" name="直接连接符 4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>
              <a:grpSpLocks noGrp="1" noRot="1" noMove="1" noResize="1" noUngrp="1"/>
            </p:cNvGrpSpPr>
            <p:nvPr/>
          </p:nvGrpSpPr>
          <p:grpSpPr>
            <a:xfrm flipH="1">
              <a:off x="6533099" y="3754576"/>
              <a:ext cx="4154721" cy="3103424"/>
              <a:chOff x="1371600" y="3754576"/>
              <a:chExt cx="4266260" cy="3103424"/>
            </a:xfrm>
          </p:grpSpPr>
          <p:cxnSp>
            <p:nvCxnSpPr>
              <p:cNvPr id="64" name="直接连接符 63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5263786" y="3754576"/>
                <a:ext cx="374074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192369" y="3754576"/>
                <a:ext cx="987352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2882079" y="3754576"/>
                <a:ext cx="1908470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1371600" y="3754576"/>
                <a:ext cx="3020958" cy="3103424"/>
              </a:xfrm>
              <a:prstGeom prst="line">
                <a:avLst/>
              </a:prstGeom>
              <a:ln>
                <a:gradFill>
                  <a:gsLst>
                    <a:gs pos="0">
                      <a:srgbClr val="747779"/>
                    </a:gs>
                    <a:gs pos="100000">
                      <a:srgbClr val="282C2E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alphaModFix amt="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>
            <a:off x="-1549679" y="-562025"/>
            <a:ext cx="15291358" cy="16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37270" y="229311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45381" y="2293109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37270" y="570230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45381" y="570230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829938" y="2410568"/>
            <a:ext cx="26764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AB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注册登录</a:t>
            </a:r>
            <a:endParaRPr lang="zh-CN" altLang="en-US" sz="4800" b="1" dirty="0">
              <a:solidFill>
                <a:srgbClr val="2AB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17493" r="90442" b="71363"/>
          <a:stretch>
            <a:fillRect/>
          </a:stretch>
        </p:blipFill>
        <p:spPr>
          <a:xfrm>
            <a:off x="392609" y="465903"/>
            <a:ext cx="575187" cy="7669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3879" y="1398027"/>
            <a:ext cx="117459" cy="117459"/>
          </a:xfrm>
          <a:prstGeom prst="rect">
            <a:avLst/>
          </a:prstGeom>
          <a:solidFill>
            <a:srgbClr val="2AB9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7454" y="1109344"/>
            <a:ext cx="1497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titlE 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47520" y="2810826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4498084" y="2963470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4551767" y="0"/>
            <a:ext cx="3209186" cy="3029976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455481" y="4779573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flipH="1">
            <a:off x="1606045" y="4932217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H="1" flipV="1">
            <a:off x="28419" y="4986781"/>
            <a:ext cx="1641887" cy="8854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042662" y="4975922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flipH="1">
            <a:off x="4193226" y="5128566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4249295" y="5195072"/>
            <a:ext cx="3300985" cy="165608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7031355" y="3814445"/>
            <a:ext cx="4064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第一张图这段代码实现了一个基本的用户登录界面，包括用户名和密码输入框以及登录按钮。此外，还有一个注册按钮，点击后会跳转到注册页面。在提交表单后，可能会根据服务器返回的参数（如</a:t>
            </a:r>
            <a:r>
              <a:rPr lang="en-US" altLang="zh-CN"/>
              <a:t>success</a:t>
            </a:r>
            <a:r>
              <a:rPr lang="zh-CN" altLang="en-US"/>
              <a:t>或</a:t>
            </a:r>
            <a:r>
              <a:rPr lang="en-US" altLang="zh-CN"/>
              <a:t>register</a:t>
            </a:r>
            <a:r>
              <a:rPr lang="zh-CN" altLang="en-US"/>
              <a:t>）显示相应的消息。第二张图这段代码的主要目的是从数据库中获取学生信息，并根据会话中的班级信息进行筛选，然后在</a:t>
            </a:r>
            <a:r>
              <a:rPr lang="en-US" altLang="zh-CN"/>
              <a:t> JSP </a:t>
            </a:r>
            <a:r>
              <a:rPr lang="zh-CN" altLang="en-US"/>
              <a:t>页面的表格中显示筛选后的学生信息。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 animBg="1"/>
      <p:bldP spid="31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9" b="16775"/>
          <a:stretch>
            <a:fillRect/>
          </a:stretch>
        </p:blipFill>
        <p:spPr>
          <a:xfrm>
            <a:off x="0" y="958644"/>
            <a:ext cx="12192000" cy="4748981"/>
          </a:xfrm>
          <a:prstGeom prst="rect">
            <a:avLst/>
          </a:prstGeom>
        </p:spPr>
      </p:pic>
      <p:pic>
        <p:nvPicPr>
          <p:cNvPr id="4" name="图片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4" b="76845"/>
          <a:stretch>
            <a:fillRect/>
          </a:stretch>
        </p:blipFill>
        <p:spPr>
          <a:xfrm>
            <a:off x="0" y="1"/>
            <a:ext cx="12192000" cy="2035276"/>
          </a:xfrm>
          <a:prstGeom prst="rect">
            <a:avLst/>
          </a:prstGeom>
        </p:spPr>
      </p:pic>
      <p:pic>
        <p:nvPicPr>
          <p:cNvPr id="5" name="图片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92" b="16775"/>
          <a:stretch>
            <a:fillRect/>
          </a:stretch>
        </p:blipFill>
        <p:spPr>
          <a:xfrm>
            <a:off x="0" y="5348748"/>
            <a:ext cx="12192000" cy="1509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6900" y="2841276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1017464" y="2993920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94611" y="1402610"/>
            <a:ext cx="1619092" cy="1627365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98803" y="650432"/>
            <a:ext cx="2153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nder" panose="02000503020000020004" pitchFamily="50" charset="0"/>
              </a:rPr>
              <a:t>STRUCTURE 01</a:t>
            </a:r>
            <a:endParaRPr lang="zh-CN" altLang="en-US" sz="2800" dirty="0">
              <a:solidFill>
                <a:schemeClr val="bg1"/>
              </a:solidFill>
              <a:latin typeface="Bender" panose="02000503020000020004" pitchFamily="50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00286" y="2974288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>
            <a:off x="3250850" y="3126932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42736" y="5626320"/>
            <a:ext cx="2153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nder" panose="02000503020000020004" pitchFamily="50" charset="0"/>
              </a:rPr>
              <a:t>STRUCTURE 02</a:t>
            </a:r>
            <a:endParaRPr lang="zh-CN" altLang="en-US" sz="2800" dirty="0">
              <a:solidFill>
                <a:schemeClr val="bg1"/>
              </a:solidFill>
              <a:latin typeface="Bender" panose="02000503020000020004" pitchFamily="50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29344" y="3240157"/>
            <a:ext cx="1449133" cy="2467468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616071" y="2822225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H="1">
            <a:off x="6766635" y="2974869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6843782" y="1402609"/>
            <a:ext cx="1619092" cy="1627365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386242" y="717805"/>
            <a:ext cx="2153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nder" panose="02000503020000020004" pitchFamily="50" charset="0"/>
              </a:rPr>
              <a:t>STRUCTURE 03</a:t>
            </a:r>
            <a:endParaRPr lang="zh-CN" altLang="en-US" sz="2800" dirty="0">
              <a:solidFill>
                <a:schemeClr val="bg1"/>
              </a:solidFill>
              <a:latin typeface="Bender" panose="02000503020000020004" pitchFamily="5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39722" y="3411723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9190286" y="3564367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6" idx="3"/>
          </p:cNvCxnSpPr>
          <p:nvPr/>
        </p:nvCxnSpPr>
        <p:spPr>
          <a:xfrm flipH="1">
            <a:off x="9247471" y="3697379"/>
            <a:ext cx="19962" cy="2162890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267948" y="5624315"/>
            <a:ext cx="2153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nder" panose="02000503020000020004" pitchFamily="50" charset="0"/>
              </a:rPr>
              <a:t>STRUCTURE 04</a:t>
            </a:r>
            <a:endParaRPr lang="zh-CN" altLang="en-US" sz="2800" dirty="0">
              <a:solidFill>
                <a:schemeClr val="bg1"/>
              </a:solidFill>
              <a:latin typeface="Bender" panose="02000503020000020004" pitchFamily="50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1344" y="861687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268783" y="8411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796684" y="5820850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93692" y="5818127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074420"/>
            <a:ext cx="6932295" cy="3138805"/>
          </a:xfrm>
          <a:prstGeom prst="rect">
            <a:avLst/>
          </a:prstGeom>
        </p:spPr>
      </p:pic>
      <p:pic>
        <p:nvPicPr>
          <p:cNvPr id="22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1074420"/>
            <a:ext cx="6983095" cy="313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 animBg="1"/>
      <p:bldP spid="12" grpId="0" animBg="1"/>
      <p:bldP spid="13" grpId="0"/>
      <p:bldP spid="19" grpId="0" animBg="1"/>
      <p:bldP spid="20" grpId="0" animBg="1"/>
      <p:bldP spid="24" grpId="0"/>
      <p:bldP spid="25" grpId="0" animBg="1"/>
      <p:bldP spid="26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427355"/>
            <a:ext cx="5880100" cy="583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30" y="427355"/>
            <a:ext cx="5701030" cy="583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" y="701675"/>
            <a:ext cx="9622790" cy="528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245" y="-125095"/>
            <a:ext cx="12298680" cy="693166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0" y="62674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0" y="18859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3467099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91490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438150"/>
            <a:ext cx="12192000" cy="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1">
            <a:duotone>
              <a:prstClr val="black"/>
              <a:srgbClr val="F0F02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3" b="19964"/>
          <a:stretch>
            <a:fillRect/>
          </a:stretch>
        </p:blipFill>
        <p:spPr bwMode="auto">
          <a:xfrm rot="5400000">
            <a:off x="7516236" y="2951440"/>
            <a:ext cx="8967908" cy="9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095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891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676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544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194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5302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149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9088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6750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01050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626475" y="0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03935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287000" y="-1"/>
            <a:ext cx="0" cy="6858000"/>
          </a:xfrm>
          <a:prstGeom prst="line">
            <a:avLst/>
          </a:prstGeom>
          <a:ln w="19050">
            <a:solidFill>
              <a:srgbClr val="4C4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2305051"/>
            <a:ext cx="161924" cy="2209793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7962" y="2712516"/>
            <a:ext cx="3494143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500" b="1" dirty="0">
                <a:solidFill>
                  <a:srgbClr val="D6D5D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学生管理</a:t>
            </a:r>
            <a:endParaRPr lang="zh-CN" altLang="en-US" sz="6500" b="1" dirty="0">
              <a:solidFill>
                <a:srgbClr val="D6D5D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4094" y="2595237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141796" y="2593657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32454" y="383963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132001" y="3839632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7405" r="90562" b="81315"/>
          <a:stretch>
            <a:fillRect/>
          </a:stretch>
        </p:blipFill>
        <p:spPr>
          <a:xfrm>
            <a:off x="410203" y="320426"/>
            <a:ext cx="584655" cy="80032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38819" y="1310327"/>
            <a:ext cx="117459" cy="117459"/>
          </a:xfrm>
          <a:prstGeom prst="rect">
            <a:avLst/>
          </a:prstGeom>
          <a:solidFill>
            <a:srgbClr val="E7E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E71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2394" y="1021644"/>
            <a:ext cx="1497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C3B3D"/>
                </a:solidFill>
                <a:latin typeface="Nextwave Bold" pitchFamily="2" charset="0"/>
              </a:rPr>
              <a:t>titlE </a:t>
            </a:r>
            <a:endParaRPr lang="zh-CN" altLang="en-US" sz="3200" dirty="0">
              <a:solidFill>
                <a:srgbClr val="3C3B3D"/>
              </a:solidFill>
              <a:latin typeface="Nextwave Bold" pitchFamily="2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87954" y="2114948"/>
            <a:ext cx="5290651" cy="245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这段代码的主要功能如下：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</a:rPr>
              <a:t> HTML </a:t>
            </a:r>
            <a:r>
              <a:rPr lang="zh-CN" altLang="en-US" sz="1600" dirty="0">
                <a:solidFill>
                  <a:schemeClr val="bg1"/>
                </a:solidFill>
              </a:rPr>
              <a:t>表格中展示学生的详细信息。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提供两个表单操作：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第一个表单用于更新（</a:t>
            </a:r>
            <a:r>
              <a:rPr lang="en-US" altLang="zh-CN" sz="1600" dirty="0">
                <a:solidFill>
                  <a:schemeClr val="bg1"/>
                </a:solidFill>
              </a:rPr>
              <a:t>update</a:t>
            </a:r>
            <a:r>
              <a:rPr lang="zh-CN" altLang="en-US" sz="1600" dirty="0">
                <a:solidFill>
                  <a:schemeClr val="bg1"/>
                </a:solidFill>
              </a:rPr>
              <a:t>）学生信息，当提交时，会将学生</a:t>
            </a:r>
            <a:r>
              <a:rPr lang="en-US" altLang="zh-CN" sz="1600" dirty="0">
                <a:solidFill>
                  <a:schemeClr val="bg1"/>
                </a:solidFill>
              </a:rPr>
              <a:t> ID </a:t>
            </a:r>
            <a:r>
              <a:rPr lang="zh-CN" altLang="en-US" sz="1600" dirty="0">
                <a:solidFill>
                  <a:schemeClr val="bg1"/>
                </a:solidFill>
              </a:rPr>
              <a:t>和操作类型（</a:t>
            </a:r>
            <a:r>
              <a:rPr lang="en-US" altLang="zh-CN" sz="1600" dirty="0">
                <a:solidFill>
                  <a:schemeClr val="bg1"/>
                </a:solidFill>
              </a:rPr>
              <a:t>update</a:t>
            </a:r>
            <a:r>
              <a:rPr lang="zh-CN" altLang="en-US" sz="1600" dirty="0">
                <a:solidFill>
                  <a:schemeClr val="bg1"/>
                </a:solidFill>
              </a:rPr>
              <a:t>）发送到</a:t>
            </a:r>
            <a:r>
              <a:rPr lang="en-US" altLang="zh-CN" sz="1600" dirty="0">
                <a:solidFill>
                  <a:schemeClr val="bg1"/>
                </a:solidFill>
              </a:rPr>
              <a:t>student_edit.jsp</a:t>
            </a:r>
            <a:r>
              <a:rPr lang="zh-CN" altLang="en-US" sz="1600" dirty="0">
                <a:solidFill>
                  <a:schemeClr val="bg1"/>
                </a:solidFill>
              </a:rPr>
              <a:t>页面。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第二个表单用于删除（</a:t>
            </a:r>
            <a:r>
              <a:rPr lang="en-US" altLang="zh-CN" sz="1600" dirty="0">
                <a:solidFill>
                  <a:schemeClr val="bg1"/>
                </a:solidFill>
              </a:rPr>
              <a:t>delete</a:t>
            </a:r>
            <a:r>
              <a:rPr lang="zh-CN" altLang="en-US" sz="1600" dirty="0">
                <a:solidFill>
                  <a:schemeClr val="bg1"/>
                </a:solidFill>
              </a:rPr>
              <a:t>）学生信息，当提交时，会将学生</a:t>
            </a:r>
            <a:r>
              <a:rPr lang="en-US" altLang="zh-CN" sz="1600" dirty="0">
                <a:solidFill>
                  <a:schemeClr val="bg1"/>
                </a:solidFill>
              </a:rPr>
              <a:t> ID </a:t>
            </a:r>
            <a:r>
              <a:rPr lang="zh-CN" altLang="en-US" sz="1600" dirty="0">
                <a:solidFill>
                  <a:schemeClr val="bg1"/>
                </a:solidFill>
              </a:rPr>
              <a:t>和操作类型（</a:t>
            </a:r>
            <a:r>
              <a:rPr lang="en-US" altLang="zh-CN" sz="1600" dirty="0">
                <a:solidFill>
                  <a:schemeClr val="bg1"/>
                </a:solidFill>
              </a:rPr>
              <a:t>delete</a:t>
            </a:r>
            <a:r>
              <a:rPr lang="zh-CN" altLang="en-US" sz="1600" dirty="0">
                <a:solidFill>
                  <a:schemeClr val="bg1"/>
                </a:solidFill>
              </a:rPr>
              <a:t>）发送到</a:t>
            </a:r>
            <a:r>
              <a:rPr lang="en-US" altLang="zh-CN" sz="1600" dirty="0">
                <a:solidFill>
                  <a:schemeClr val="bg1"/>
                </a:solidFill>
              </a:rPr>
              <a:t>../student</a:t>
            </a:r>
            <a:r>
              <a:rPr lang="zh-CN" altLang="en-US" sz="1600" dirty="0">
                <a:solidFill>
                  <a:schemeClr val="bg1"/>
                </a:solidFill>
              </a:rPr>
              <a:t>页面。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72653" y="1982923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flipH="1">
            <a:off x="4823217" y="2135567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0" y="2196180"/>
            <a:ext cx="4848907" cy="2916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040325" y="1605182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flipH="1">
            <a:off x="9190889" y="1757826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9268036" y="185566"/>
            <a:ext cx="1619092" cy="1627365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693037" y="-375858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646922" y="4600101"/>
            <a:ext cx="415499" cy="415499"/>
          </a:xfrm>
          <a:prstGeom prst="rect">
            <a:avLst/>
          </a:prstGeom>
          <a:noFill/>
          <a:ln>
            <a:solidFill>
              <a:srgbClr val="7477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H="1">
            <a:off x="5797486" y="4752745"/>
            <a:ext cx="154294" cy="133012"/>
          </a:xfrm>
          <a:prstGeom prst="triangle">
            <a:avLst/>
          </a:prstGeom>
          <a:solidFill>
            <a:srgbClr val="46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7" idx="3"/>
          </p:cNvCxnSpPr>
          <p:nvPr/>
        </p:nvCxnSpPr>
        <p:spPr>
          <a:xfrm flipH="1">
            <a:off x="5856431" y="4885757"/>
            <a:ext cx="18202" cy="1972242"/>
          </a:xfrm>
          <a:prstGeom prst="line">
            <a:avLst/>
          </a:prstGeom>
          <a:ln w="28575">
            <a:gradFill>
              <a:gsLst>
                <a:gs pos="0">
                  <a:srgbClr val="462424"/>
                </a:gs>
                <a:gs pos="100000">
                  <a:srgbClr val="462424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694" y="142880"/>
            <a:ext cx="1157286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114415" y="752475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i="1">
                <a:solidFill>
                  <a:srgbClr val="FF0000"/>
                </a:solidFill>
              </a:rPr>
              <a:t>管理学生</a:t>
            </a:r>
            <a:endParaRPr lang="zh-CN" altLang="en-US" sz="40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0" grpId="0" animBg="1"/>
      <p:bldP spid="51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7171C"/>
              </a:gs>
              <a:gs pos="78000">
                <a:srgbClr val="3F4243"/>
              </a:gs>
              <a:gs pos="53245">
                <a:srgbClr val="202528"/>
              </a:gs>
              <a:gs pos="28400">
                <a:srgbClr val="181D20"/>
              </a:gs>
              <a:gs pos="100000">
                <a:srgbClr val="4C4F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-8930639" y="265467"/>
            <a:ext cx="21122640" cy="265475"/>
            <a:chOff x="-8930639" y="265467"/>
            <a:chExt cx="21122640" cy="265475"/>
          </a:xfrm>
        </p:grpSpPr>
        <p:sp>
          <p:nvSpPr>
            <p:cNvPr id="3" name="矩形 2"/>
            <p:cNvSpPr/>
            <p:nvPr/>
          </p:nvSpPr>
          <p:spPr>
            <a:xfrm>
              <a:off x="-8930639" y="265471"/>
              <a:ext cx="21122640" cy="265463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11798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8"/>
            <p:cNvSpPr/>
            <p:nvPr/>
          </p:nvSpPr>
          <p:spPr>
            <a:xfrm>
              <a:off x="64892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1179869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1710810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V 形 11"/>
            <p:cNvSpPr/>
            <p:nvPr/>
          </p:nvSpPr>
          <p:spPr>
            <a:xfrm>
              <a:off x="224175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V 形 12"/>
            <p:cNvSpPr/>
            <p:nvPr/>
          </p:nvSpPr>
          <p:spPr>
            <a:xfrm>
              <a:off x="277269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/>
            <p:cNvSpPr/>
            <p:nvPr/>
          </p:nvSpPr>
          <p:spPr>
            <a:xfrm>
              <a:off x="3303633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383457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4365515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箭头: V 形 16"/>
            <p:cNvSpPr/>
            <p:nvPr/>
          </p:nvSpPr>
          <p:spPr>
            <a:xfrm>
              <a:off x="4896456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542739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595833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6489279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702022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755116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808210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59340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24341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965528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箭头: V 形 42"/>
            <p:cNvSpPr/>
            <p:nvPr/>
          </p:nvSpPr>
          <p:spPr>
            <a:xfrm>
              <a:off x="1018622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1071716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箭头: V 形 44"/>
            <p:cNvSpPr/>
            <p:nvPr/>
          </p:nvSpPr>
          <p:spPr>
            <a:xfrm>
              <a:off x="11248105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箭头: V 形 45"/>
            <p:cNvSpPr/>
            <p:nvPr/>
          </p:nvSpPr>
          <p:spPr>
            <a:xfrm>
              <a:off x="11754488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箭头: V 形 46"/>
            <p:cNvSpPr/>
            <p:nvPr/>
          </p:nvSpPr>
          <p:spPr>
            <a:xfrm>
              <a:off x="-783630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V 形 47"/>
            <p:cNvSpPr/>
            <p:nvPr/>
          </p:nvSpPr>
          <p:spPr>
            <a:xfrm>
              <a:off x="-730536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箭头: V 形 48"/>
            <p:cNvSpPr/>
            <p:nvPr/>
          </p:nvSpPr>
          <p:spPr>
            <a:xfrm>
              <a:off x="-677442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49"/>
            <p:cNvSpPr/>
            <p:nvPr/>
          </p:nvSpPr>
          <p:spPr>
            <a:xfrm>
              <a:off x="-6243483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V 形 50"/>
            <p:cNvSpPr/>
            <p:nvPr/>
          </p:nvSpPr>
          <p:spPr>
            <a:xfrm>
              <a:off x="-571254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箭头: V 形 51"/>
            <p:cNvSpPr/>
            <p:nvPr/>
          </p:nvSpPr>
          <p:spPr>
            <a:xfrm>
              <a:off x="-5181601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箭头: V 形 52"/>
            <p:cNvSpPr/>
            <p:nvPr/>
          </p:nvSpPr>
          <p:spPr>
            <a:xfrm>
              <a:off x="-4650660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箭头: V 形 53"/>
            <p:cNvSpPr/>
            <p:nvPr/>
          </p:nvSpPr>
          <p:spPr>
            <a:xfrm>
              <a:off x="-4119719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-3588778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-3057837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-252689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箭头: V 形 57"/>
            <p:cNvSpPr/>
            <p:nvPr/>
          </p:nvSpPr>
          <p:spPr>
            <a:xfrm>
              <a:off x="-199595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箭头: V 形 58"/>
            <p:cNvSpPr/>
            <p:nvPr/>
          </p:nvSpPr>
          <p:spPr>
            <a:xfrm>
              <a:off x="-146501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箭头: V 形 59"/>
            <p:cNvSpPr/>
            <p:nvPr/>
          </p:nvSpPr>
          <p:spPr>
            <a:xfrm>
              <a:off x="-93407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箭头: V 形 60"/>
            <p:cNvSpPr/>
            <p:nvPr/>
          </p:nvSpPr>
          <p:spPr>
            <a:xfrm>
              <a:off x="-40313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箭头: V 形 61"/>
            <p:cNvSpPr/>
            <p:nvPr/>
          </p:nvSpPr>
          <p:spPr>
            <a:xfrm>
              <a:off x="-8338756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箭头: V 形 62"/>
            <p:cNvSpPr/>
            <p:nvPr/>
          </p:nvSpPr>
          <p:spPr>
            <a:xfrm>
              <a:off x="-8841174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10800000">
            <a:off x="9822" y="6327054"/>
            <a:ext cx="21122640" cy="265475"/>
            <a:chOff x="-8930639" y="265467"/>
            <a:chExt cx="21122640" cy="265475"/>
          </a:xfrm>
        </p:grpSpPr>
        <p:sp>
          <p:nvSpPr>
            <p:cNvPr id="66" name="矩形 65"/>
            <p:cNvSpPr/>
            <p:nvPr/>
          </p:nvSpPr>
          <p:spPr>
            <a:xfrm>
              <a:off x="-8930639" y="265471"/>
              <a:ext cx="21122640" cy="265463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箭头: V 形 66"/>
            <p:cNvSpPr/>
            <p:nvPr/>
          </p:nvSpPr>
          <p:spPr>
            <a:xfrm>
              <a:off x="11798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箭头: V 形 67"/>
            <p:cNvSpPr/>
            <p:nvPr/>
          </p:nvSpPr>
          <p:spPr>
            <a:xfrm>
              <a:off x="64892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箭头: V 形 68"/>
            <p:cNvSpPr/>
            <p:nvPr/>
          </p:nvSpPr>
          <p:spPr>
            <a:xfrm>
              <a:off x="1179869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箭头: V 形 69"/>
            <p:cNvSpPr/>
            <p:nvPr/>
          </p:nvSpPr>
          <p:spPr>
            <a:xfrm>
              <a:off x="1710810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箭头: V 形 70"/>
            <p:cNvSpPr/>
            <p:nvPr/>
          </p:nvSpPr>
          <p:spPr>
            <a:xfrm>
              <a:off x="224175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箭头: V 形 71"/>
            <p:cNvSpPr/>
            <p:nvPr/>
          </p:nvSpPr>
          <p:spPr>
            <a:xfrm>
              <a:off x="277269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箭头: V 形 72"/>
            <p:cNvSpPr/>
            <p:nvPr/>
          </p:nvSpPr>
          <p:spPr>
            <a:xfrm>
              <a:off x="3303633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箭头: V 形 73"/>
            <p:cNvSpPr/>
            <p:nvPr/>
          </p:nvSpPr>
          <p:spPr>
            <a:xfrm>
              <a:off x="383457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箭头: V 形 74"/>
            <p:cNvSpPr/>
            <p:nvPr/>
          </p:nvSpPr>
          <p:spPr>
            <a:xfrm>
              <a:off x="4365515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箭头: V 形 75"/>
            <p:cNvSpPr/>
            <p:nvPr/>
          </p:nvSpPr>
          <p:spPr>
            <a:xfrm>
              <a:off x="4896456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箭头: V 形 76"/>
            <p:cNvSpPr/>
            <p:nvPr/>
          </p:nvSpPr>
          <p:spPr>
            <a:xfrm>
              <a:off x="5427397" y="265471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箭头: V 形 77"/>
            <p:cNvSpPr/>
            <p:nvPr/>
          </p:nvSpPr>
          <p:spPr>
            <a:xfrm>
              <a:off x="5958338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箭头: V 形 78"/>
            <p:cNvSpPr/>
            <p:nvPr/>
          </p:nvSpPr>
          <p:spPr>
            <a:xfrm>
              <a:off x="6489279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箭头: V 形 79"/>
            <p:cNvSpPr/>
            <p:nvPr/>
          </p:nvSpPr>
          <p:spPr>
            <a:xfrm>
              <a:off x="702022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箭头: V 形 80"/>
            <p:cNvSpPr/>
            <p:nvPr/>
          </p:nvSpPr>
          <p:spPr>
            <a:xfrm>
              <a:off x="7551161" y="265470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箭头: V 形 81"/>
            <p:cNvSpPr/>
            <p:nvPr/>
          </p:nvSpPr>
          <p:spPr>
            <a:xfrm>
              <a:off x="8082102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箭头: V 形 82"/>
            <p:cNvSpPr/>
            <p:nvPr/>
          </p:nvSpPr>
          <p:spPr>
            <a:xfrm>
              <a:off x="8593400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箭头: V 形 83"/>
            <p:cNvSpPr/>
            <p:nvPr/>
          </p:nvSpPr>
          <p:spPr>
            <a:xfrm>
              <a:off x="9124341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箭头: V 形 84"/>
            <p:cNvSpPr/>
            <p:nvPr/>
          </p:nvSpPr>
          <p:spPr>
            <a:xfrm>
              <a:off x="965528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1018622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1071716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箭头: V 形 87"/>
            <p:cNvSpPr/>
            <p:nvPr/>
          </p:nvSpPr>
          <p:spPr>
            <a:xfrm>
              <a:off x="11248105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11754488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-783630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-730536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-6774424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箭头: V 形 92"/>
            <p:cNvSpPr/>
            <p:nvPr/>
          </p:nvSpPr>
          <p:spPr>
            <a:xfrm>
              <a:off x="-6243483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箭头: V 形 93"/>
            <p:cNvSpPr/>
            <p:nvPr/>
          </p:nvSpPr>
          <p:spPr>
            <a:xfrm>
              <a:off x="-571254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箭头: V 形 94"/>
            <p:cNvSpPr/>
            <p:nvPr/>
          </p:nvSpPr>
          <p:spPr>
            <a:xfrm>
              <a:off x="-5181601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箭头: V 形 95"/>
            <p:cNvSpPr/>
            <p:nvPr/>
          </p:nvSpPr>
          <p:spPr>
            <a:xfrm>
              <a:off x="-4650660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箭头: V 形 96"/>
            <p:cNvSpPr/>
            <p:nvPr/>
          </p:nvSpPr>
          <p:spPr>
            <a:xfrm>
              <a:off x="-4119719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箭头: V 形 97"/>
            <p:cNvSpPr/>
            <p:nvPr/>
          </p:nvSpPr>
          <p:spPr>
            <a:xfrm>
              <a:off x="-3588778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-3057837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箭头: V 形 99"/>
            <p:cNvSpPr/>
            <p:nvPr/>
          </p:nvSpPr>
          <p:spPr>
            <a:xfrm>
              <a:off x="-2526896" y="265469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箭头: V 形 100"/>
            <p:cNvSpPr/>
            <p:nvPr/>
          </p:nvSpPr>
          <p:spPr>
            <a:xfrm>
              <a:off x="-1995955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-1465014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-934073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-403132" y="265468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-8338756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箭头: V 形 105"/>
            <p:cNvSpPr/>
            <p:nvPr/>
          </p:nvSpPr>
          <p:spPr>
            <a:xfrm>
              <a:off x="-8841174" y="265467"/>
              <a:ext cx="412954" cy="265471"/>
            </a:xfrm>
            <a:prstGeom prst="chevron">
              <a:avLst/>
            </a:prstGeom>
            <a:solidFill>
              <a:srgbClr val="1C21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310074" y="-1"/>
            <a:ext cx="703795" cy="11772901"/>
            <a:chOff x="310074" y="-1"/>
            <a:chExt cx="703795" cy="11772901"/>
          </a:xfrm>
        </p:grpSpPr>
        <p:sp>
          <p:nvSpPr>
            <p:cNvPr id="107" name="矩形 106"/>
            <p:cNvSpPr/>
            <p:nvPr/>
          </p:nvSpPr>
          <p:spPr>
            <a:xfrm>
              <a:off x="447336" y="0"/>
              <a:ext cx="403132" cy="11772900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文本框 108"/>
            <p:cNvSpPr txBox="1"/>
            <p:nvPr/>
          </p:nvSpPr>
          <p:spPr>
            <a:xfrm rot="5400000">
              <a:off x="-464595" y="832132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4" y="1948044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文本框 109"/>
            <p:cNvSpPr txBox="1"/>
            <p:nvPr/>
          </p:nvSpPr>
          <p:spPr>
            <a:xfrm rot="5400000">
              <a:off x="-491725" y="3532819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5" y="4635867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文本框 111"/>
            <p:cNvSpPr txBox="1"/>
            <p:nvPr/>
          </p:nvSpPr>
          <p:spPr>
            <a:xfrm rot="5400000">
              <a:off x="-464596" y="6167527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3" y="7283439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文本框 113"/>
            <p:cNvSpPr txBox="1"/>
            <p:nvPr/>
          </p:nvSpPr>
          <p:spPr>
            <a:xfrm rot="5400000">
              <a:off x="-491726" y="8868214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4" y="9971262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组合 116"/>
          <p:cNvGrpSpPr/>
          <p:nvPr/>
        </p:nvGrpSpPr>
        <p:grpSpPr>
          <a:xfrm rot="10800000">
            <a:off x="11245730" y="-4914901"/>
            <a:ext cx="703795" cy="11772901"/>
            <a:chOff x="310074" y="-1"/>
            <a:chExt cx="703795" cy="11772901"/>
          </a:xfrm>
        </p:grpSpPr>
        <p:sp>
          <p:nvSpPr>
            <p:cNvPr id="118" name="矩形 117"/>
            <p:cNvSpPr/>
            <p:nvPr/>
          </p:nvSpPr>
          <p:spPr>
            <a:xfrm>
              <a:off x="447336" y="0"/>
              <a:ext cx="403132" cy="11772900"/>
            </a:xfrm>
            <a:prstGeom prst="rect">
              <a:avLst/>
            </a:prstGeom>
            <a:solidFill>
              <a:srgbClr val="E7E7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 rot="5400000">
              <a:off x="-464595" y="832132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0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4" y="1948044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文本框 120"/>
            <p:cNvSpPr txBox="1"/>
            <p:nvPr/>
          </p:nvSpPr>
          <p:spPr>
            <a:xfrm rot="5400000">
              <a:off x="-491725" y="3532819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5" y="4635867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文本框 122"/>
            <p:cNvSpPr txBox="1"/>
            <p:nvPr/>
          </p:nvSpPr>
          <p:spPr>
            <a:xfrm rot="5400000">
              <a:off x="-464596" y="6167527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6953" y="7283439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文本框 124"/>
            <p:cNvSpPr txBox="1"/>
            <p:nvPr/>
          </p:nvSpPr>
          <p:spPr>
            <a:xfrm rot="5400000">
              <a:off x="-491726" y="8868214"/>
              <a:ext cx="231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1C2107"/>
                  </a:solidFill>
                  <a:latin typeface="Bahnschrift SemiBold SemiConden" panose="020B0502040204020203" pitchFamily="34" charset="0"/>
                </a:rPr>
                <a:t>KEEP OUT</a:t>
              </a:r>
              <a:endParaRPr lang="zh-CN" altLang="en-US" sz="3600" dirty="0">
                <a:solidFill>
                  <a:srgbClr val="1C2107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26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GlowEdges trans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0074" y="9971262"/>
              <a:ext cx="663895" cy="66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1" name="组合 1070"/>
          <p:cNvGrpSpPr/>
          <p:nvPr/>
        </p:nvGrpSpPr>
        <p:grpSpPr>
          <a:xfrm>
            <a:off x="1512276" y="981818"/>
            <a:ext cx="9438806" cy="4698334"/>
            <a:chOff x="1512276" y="981818"/>
            <a:chExt cx="9438806" cy="4698334"/>
          </a:xfrm>
        </p:grpSpPr>
        <p:grpSp>
          <p:nvGrpSpPr>
            <p:cNvPr id="1029" name="组合 1028"/>
            <p:cNvGrpSpPr/>
            <p:nvPr/>
          </p:nvGrpSpPr>
          <p:grpSpPr>
            <a:xfrm rot="21053505">
              <a:off x="1512276" y="1299030"/>
              <a:ext cx="1926234" cy="2310599"/>
              <a:chOff x="2471213" y="1578979"/>
              <a:chExt cx="1926234" cy="2310599"/>
            </a:xfrm>
          </p:grpSpPr>
          <p:sp>
            <p:nvSpPr>
              <p:cNvPr id="1024" name="矩形: 圆角 1023"/>
              <p:cNvSpPr/>
              <p:nvPr/>
            </p:nvSpPr>
            <p:spPr>
              <a:xfrm>
                <a:off x="2493870" y="1578979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5" name="矩形 1024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文本框 1026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grpSp>
          <p:nvGrpSpPr>
            <p:cNvPr id="1031" name="组合 1030"/>
            <p:cNvGrpSpPr/>
            <p:nvPr/>
          </p:nvGrpSpPr>
          <p:grpSpPr>
            <a:xfrm rot="1901155">
              <a:off x="2867295" y="3345417"/>
              <a:ext cx="1926234" cy="2310599"/>
              <a:chOff x="2471213" y="1527757"/>
              <a:chExt cx="1926234" cy="2310599"/>
            </a:xfrm>
          </p:grpSpPr>
          <p:sp>
            <p:nvSpPr>
              <p:cNvPr id="1032" name="矩形: 圆角 1031"/>
              <p:cNvSpPr/>
              <p:nvPr/>
            </p:nvSpPr>
            <p:spPr>
              <a:xfrm>
                <a:off x="2471213" y="1527757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4" name="矩形 1033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文本框 1034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grpSp>
          <p:nvGrpSpPr>
            <p:cNvPr id="1037" name="组合 1036"/>
            <p:cNvGrpSpPr/>
            <p:nvPr/>
          </p:nvGrpSpPr>
          <p:grpSpPr>
            <a:xfrm rot="767016">
              <a:off x="7607099" y="981818"/>
              <a:ext cx="1926234" cy="2310599"/>
              <a:chOff x="2471213" y="1527757"/>
              <a:chExt cx="1926234" cy="2310599"/>
            </a:xfrm>
          </p:grpSpPr>
          <p:sp>
            <p:nvSpPr>
              <p:cNvPr id="1038" name="矩形: 圆角 1037"/>
              <p:cNvSpPr/>
              <p:nvPr/>
            </p:nvSpPr>
            <p:spPr>
              <a:xfrm>
                <a:off x="2471213" y="1527757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0" name="矩形 1039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1" name="文本框 1040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435787">
              <a:off x="4250448" y="1112327"/>
              <a:ext cx="1926234" cy="2310599"/>
              <a:chOff x="2471213" y="1527757"/>
              <a:chExt cx="1926234" cy="2310599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2471213" y="1527757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 rot="20143354">
              <a:off x="5971200" y="3056035"/>
              <a:ext cx="1926234" cy="2310599"/>
              <a:chOff x="2471213" y="1527757"/>
              <a:chExt cx="1926234" cy="2310599"/>
            </a:xfrm>
          </p:grpSpPr>
          <p:sp>
            <p:nvSpPr>
              <p:cNvPr id="35" name="矩形: 圆角 34"/>
              <p:cNvSpPr/>
              <p:nvPr/>
            </p:nvSpPr>
            <p:spPr>
              <a:xfrm>
                <a:off x="2471213" y="1527757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9024848" y="3369553"/>
              <a:ext cx="1926234" cy="2310599"/>
              <a:chOff x="2471213" y="1527757"/>
              <a:chExt cx="1926234" cy="2310599"/>
            </a:xfrm>
          </p:grpSpPr>
          <p:sp>
            <p:nvSpPr>
              <p:cNvPr id="1030" name="矩形: 圆角 1029"/>
              <p:cNvSpPr/>
              <p:nvPr/>
            </p:nvSpPr>
            <p:spPr>
              <a:xfrm>
                <a:off x="2471213" y="1527757"/>
                <a:ext cx="1706302" cy="2310599"/>
              </a:xfrm>
              <a:prstGeom prst="roundRect">
                <a:avLst>
                  <a:gd name="adj" fmla="val 46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矩形 1041"/>
              <p:cNvSpPr/>
              <p:nvPr/>
            </p:nvSpPr>
            <p:spPr>
              <a:xfrm>
                <a:off x="2471213" y="1722120"/>
                <a:ext cx="1718481" cy="26546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3" name="文本框 1042"/>
              <p:cNvSpPr txBox="1"/>
              <p:nvPr/>
            </p:nvSpPr>
            <p:spPr>
              <a:xfrm>
                <a:off x="2578473" y="2997866"/>
                <a:ext cx="1818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Bender" panose="02000503020000020004" pitchFamily="50" charset="0"/>
                  </a:rPr>
                  <a:t>NAME : XXX</a:t>
                </a:r>
                <a:endParaRPr lang="en-US" altLang="zh-CN" dirty="0">
                  <a:latin typeface="Bender" panose="02000503020000020004" pitchFamily="50" charset="0"/>
                </a:endParaRPr>
              </a:p>
              <a:p>
                <a:r>
                  <a:rPr lang="en-US" altLang="zh-CN" dirty="0">
                    <a:latin typeface="Bender" panose="02000503020000020004" pitchFamily="50" charset="0"/>
                  </a:rPr>
                  <a:t>NO . XXX XXX</a:t>
                </a:r>
                <a:endParaRPr lang="zh-CN" altLang="en-US" dirty="0">
                  <a:latin typeface="Bender" panose="02000503020000020004" pitchFamily="50" charset="0"/>
                </a:endParaRPr>
              </a:p>
            </p:txBody>
          </p:sp>
        </p:grpSp>
        <p:cxnSp>
          <p:nvCxnSpPr>
            <p:cNvPr id="1045" name="直接连接符 1044"/>
            <p:cNvCxnSpPr/>
            <p:nvPr/>
          </p:nvCxnSpPr>
          <p:spPr>
            <a:xfrm flipV="1">
              <a:off x="2280150" y="2271952"/>
              <a:ext cx="2754155" cy="10720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/>
            <p:cNvCxnSpPr/>
            <p:nvPr/>
          </p:nvCxnSpPr>
          <p:spPr>
            <a:xfrm flipV="1">
              <a:off x="5145116" y="2102514"/>
              <a:ext cx="3290791" cy="103719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/>
            <p:cNvCxnSpPr/>
            <p:nvPr/>
          </p:nvCxnSpPr>
          <p:spPr>
            <a:xfrm flipV="1">
              <a:off x="3750485" y="4303346"/>
              <a:ext cx="3011464" cy="135159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/>
            <p:cNvCxnSpPr/>
            <p:nvPr/>
          </p:nvCxnSpPr>
          <p:spPr>
            <a:xfrm>
              <a:off x="2302338" y="2543261"/>
              <a:ext cx="1323997" cy="1889994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/>
            <p:cNvCxnSpPr/>
            <p:nvPr/>
          </p:nvCxnSpPr>
          <p:spPr>
            <a:xfrm flipV="1">
              <a:off x="3736643" y="2271122"/>
              <a:ext cx="1410609" cy="2093116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连接符 1062"/>
            <p:cNvCxnSpPr/>
            <p:nvPr/>
          </p:nvCxnSpPr>
          <p:spPr>
            <a:xfrm>
              <a:off x="7058553" y="4209789"/>
              <a:ext cx="2582909" cy="361457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接连接符 1065"/>
            <p:cNvCxnSpPr/>
            <p:nvPr/>
          </p:nvCxnSpPr>
          <p:spPr>
            <a:xfrm flipV="1">
              <a:off x="6966579" y="2172738"/>
              <a:ext cx="1593362" cy="1969468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接连接符 1068"/>
            <p:cNvCxnSpPr/>
            <p:nvPr/>
          </p:nvCxnSpPr>
          <p:spPr>
            <a:xfrm>
              <a:off x="8594944" y="2046413"/>
              <a:ext cx="1060338" cy="2356667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898246" y="10002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107201" y="797085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3869" y="5988814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131011" y="5876293"/>
            <a:ext cx="117459" cy="11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微信图片_202501012219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1830705" y="1943735"/>
            <a:ext cx="902970" cy="90297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">
            <a:off x="4557395" y="1767840"/>
            <a:ext cx="1024255" cy="102425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0000">
            <a:off x="7896860" y="1657985"/>
            <a:ext cx="1000125" cy="99187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0000">
            <a:off x="3090545" y="3946525"/>
            <a:ext cx="1072515" cy="1072515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60000">
            <a:off x="6274435" y="3727450"/>
            <a:ext cx="907415" cy="9074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8945" y="3973195"/>
            <a:ext cx="1037590" cy="1037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72943 -3.7037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7336 0.001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80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0104 -0.5215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0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0364 0.5891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0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1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2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3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4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5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6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7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8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19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0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1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2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3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4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5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6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7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8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29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0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1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2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3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4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5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6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7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8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39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4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5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6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7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8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ags/tag9.xml><?xml version="1.0" encoding="utf-8"?>
<p:tagLst xmlns:p="http://schemas.openxmlformats.org/presentationml/2006/main">
  <p:tag name="KSO_WM_DIAGRAM_VIRTUALLY_FRAME" val="{&quot;height&quot;:440.7640157480315,&quot;left&quot;:80.86952755905511,&quot;top&quot;:46.11803149606299,&quot;width&quot;:529.82574803149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763</Words>
  <Application>WPS 演示</Application>
  <PresentationFormat>宽屏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Bender</vt:lpstr>
      <vt:lpstr>NumberOnly</vt:lpstr>
      <vt:lpstr>Bahnschrift SemiBold SemiConden</vt:lpstr>
      <vt:lpstr>Bahnschrift</vt:lpstr>
      <vt:lpstr>Bahnschrift SemiBold Condensed</vt:lpstr>
      <vt:lpstr>Nextwave Bold</vt:lpstr>
      <vt:lpstr>Segoe Print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炳煌</dc:creator>
  <cp:lastModifiedBy>文件存电脑丢失不负</cp:lastModifiedBy>
  <cp:revision>4</cp:revision>
  <dcterms:created xsi:type="dcterms:W3CDTF">2023-09-03T01:45:00Z</dcterms:created>
  <dcterms:modified xsi:type="dcterms:W3CDTF">2025-01-01T14:37:13Z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FD227FEE9DA749289D3DADF550E3A5B7_12</vt:lpwstr>
  </property>
  <property fmtid="{D5CDD505-2E9C-101B-9397-08002B2CF9AE}" pid="3" name="KSOProductBuildVer">
    <vt:lpwstr>2052-12.1.0.19302</vt:lpwstr>
  </property>
</Properties>
</file>